
<file path=[Content_Types].xml><?xml version="1.0" encoding="utf-8"?>
<Types xmlns="http://schemas.openxmlformats.org/package/2006/content-types">
  <Default Extension="cR34-5z71jjWK_Jx7eqlYwHaId" ContentType="image/jpeg"/>
  <Default Extension="emf" ContentType="image/x-emf"/>
  <Default Extension="gFBuirMHT9F3AsIqzVz3SAHaDg" ContentType="image/jpeg"/>
  <Default Extension="jpeg" ContentType="image/jpeg"/>
  <Default Extension="jpg" ContentType="image/jpeg"/>
  <Default Extension="png" ContentType="image/png"/>
  <Default Extension="qxsK_a2YWWt6vi_7kXdtoQHaCG" ContentType="image/jpeg"/>
  <Default Extension="rels" ContentType="application/vnd.openxmlformats-package.relationships+xml"/>
  <Default Extension="tiff" ContentType="image/tiff"/>
  <Default Extension="xml" ContentType="application/xml"/>
  <Default Extension="_L29ajnZJ6WDXIGUD5tNOwHaHa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02" r:id="rId2"/>
    <p:sldId id="288" r:id="rId3"/>
    <p:sldId id="293" r:id="rId4"/>
    <p:sldId id="310" r:id="rId5"/>
    <p:sldId id="311" r:id="rId6"/>
    <p:sldId id="312" r:id="rId7"/>
    <p:sldId id="300" r:id="rId8"/>
    <p:sldId id="313" r:id="rId9"/>
    <p:sldId id="315" r:id="rId10"/>
    <p:sldId id="314" r:id="rId11"/>
    <p:sldId id="291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9177EF2-F41E-1241-9C06-714269CB3F97}">
          <p14:sldIdLst>
            <p14:sldId id="302"/>
            <p14:sldId id="288"/>
            <p14:sldId id="293"/>
            <p14:sldId id="310"/>
            <p14:sldId id="311"/>
            <p14:sldId id="312"/>
            <p14:sldId id="300"/>
            <p14:sldId id="313"/>
            <p14:sldId id="315"/>
            <p14:sldId id="314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58B"/>
    <a:srgbClr val="9BC8E7"/>
    <a:srgbClr val="EDF2F5"/>
    <a:srgbClr val="3C3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4"/>
    <p:restoredTop sz="96293" autoAdjust="0"/>
  </p:normalViewPr>
  <p:slideViewPr>
    <p:cSldViewPr snapToGrid="0" showGuides="1">
      <p:cViewPr varScale="1">
        <p:scale>
          <a:sx n="218" d="100"/>
          <a:sy n="218" d="100"/>
        </p:scale>
        <p:origin x="12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7357CA97-3A47-406C-90DE-A44E10248EE8}" type="datetimeFigureOut">
              <a:rPr lang="zh-CN" altLang="en-US" smtClean="0"/>
              <a:pPr/>
              <a:t>2020/5/9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932D7A35-7D6C-4554-A9ED-0917C76AEA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82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20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7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289869" y="2085973"/>
            <a:ext cx="1853383" cy="1400177"/>
          </a:xfrm>
          <a:custGeom>
            <a:avLst/>
            <a:gdLst>
              <a:gd name="connsiteX0" fmla="*/ 1430432 w 1853383"/>
              <a:gd name="connsiteY0" fmla="*/ 80 h 1400177"/>
              <a:gd name="connsiteX1" fmla="*/ 1603994 w 1853383"/>
              <a:gd name="connsiteY1" fmla="*/ 29301 h 1400177"/>
              <a:gd name="connsiteX2" fmla="*/ 1744720 w 1853383"/>
              <a:gd name="connsiteY2" fmla="*/ 100268 h 1400177"/>
              <a:gd name="connsiteX3" fmla="*/ 1772866 w 1853383"/>
              <a:gd name="connsiteY3" fmla="*/ 187932 h 1400177"/>
              <a:gd name="connsiteX4" fmla="*/ 1796320 w 1853383"/>
              <a:gd name="connsiteY4" fmla="*/ 313167 h 1400177"/>
              <a:gd name="connsiteX5" fmla="*/ 1829156 w 1853383"/>
              <a:gd name="connsiteY5" fmla="*/ 492670 h 1400177"/>
              <a:gd name="connsiteX6" fmla="*/ 1852610 w 1853383"/>
              <a:gd name="connsiteY6" fmla="*/ 764012 h 1400177"/>
              <a:gd name="connsiteX7" fmla="*/ 1838538 w 1853383"/>
              <a:gd name="connsiteY7" fmla="*/ 1143890 h 1400177"/>
              <a:gd name="connsiteX8" fmla="*/ 1754102 w 1853383"/>
              <a:gd name="connsiteY8" fmla="*/ 1302521 h 1400177"/>
              <a:gd name="connsiteX9" fmla="*/ 1627449 w 1853383"/>
              <a:gd name="connsiteY9" fmla="*/ 1381836 h 1400177"/>
              <a:gd name="connsiteX10" fmla="*/ 1383523 w 1853383"/>
              <a:gd name="connsiteY10" fmla="*/ 1356789 h 1400177"/>
              <a:gd name="connsiteX11" fmla="*/ 1200579 w 1853383"/>
              <a:gd name="connsiteY11" fmla="*/ 1348440 h 1400177"/>
              <a:gd name="connsiteX12" fmla="*/ 942582 w 1853383"/>
              <a:gd name="connsiteY12" fmla="*/ 1369313 h 1400177"/>
              <a:gd name="connsiteX13" fmla="*/ 745565 w 1853383"/>
              <a:gd name="connsiteY13" fmla="*/ 1381836 h 1400177"/>
              <a:gd name="connsiteX14" fmla="*/ 529785 w 1853383"/>
              <a:gd name="connsiteY14" fmla="*/ 1398534 h 1400177"/>
              <a:gd name="connsiteX15" fmla="*/ 304623 w 1853383"/>
              <a:gd name="connsiteY15" fmla="*/ 1394360 h 1400177"/>
              <a:gd name="connsiteX16" fmla="*/ 121679 w 1853383"/>
              <a:gd name="connsiteY16" fmla="*/ 1352615 h 1400177"/>
              <a:gd name="connsiteX17" fmla="*/ 23171 w 1853383"/>
              <a:gd name="connsiteY17" fmla="*/ 1277474 h 1400177"/>
              <a:gd name="connsiteX18" fmla="*/ 9098 w 1853383"/>
              <a:gd name="connsiteY18" fmla="*/ 1139716 h 1400177"/>
              <a:gd name="connsiteX19" fmla="*/ 4407 w 1853383"/>
              <a:gd name="connsiteY19" fmla="*/ 292294 h 1400177"/>
              <a:gd name="connsiteX20" fmla="*/ 41934 w 1853383"/>
              <a:gd name="connsiteY20" fmla="*/ 121140 h 1400177"/>
              <a:gd name="connsiteX21" fmla="*/ 285860 w 1853383"/>
              <a:gd name="connsiteY21" fmla="*/ 58523 h 1400177"/>
              <a:gd name="connsiteX22" fmla="*/ 440658 w 1853383"/>
              <a:gd name="connsiteY22" fmla="*/ 37650 h 1400177"/>
              <a:gd name="connsiteX23" fmla="*/ 628293 w 1853383"/>
              <a:gd name="connsiteY23" fmla="*/ 29301 h 1400177"/>
              <a:gd name="connsiteX24" fmla="*/ 754947 w 1853383"/>
              <a:gd name="connsiteY24" fmla="*/ 29301 h 1400177"/>
              <a:gd name="connsiteX25" fmla="*/ 1153671 w 1853383"/>
              <a:gd name="connsiteY25" fmla="*/ 20952 h 1400177"/>
              <a:gd name="connsiteX26" fmla="*/ 1430432 w 1853383"/>
              <a:gd name="connsiteY26" fmla="*/ 80 h 140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7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5" y="1386706"/>
                  <a:pt x="603275" y="1396447"/>
                  <a:pt x="529785" y="1398534"/>
                </a:cubicBezTo>
                <a:cubicBezTo>
                  <a:pt x="456295" y="1400622"/>
                  <a:pt x="372640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0" y="1333134"/>
                  <a:pt x="41934" y="1312957"/>
                  <a:pt x="23171" y="1277474"/>
                </a:cubicBezTo>
                <a:cubicBezTo>
                  <a:pt x="4407" y="1241991"/>
                  <a:pt x="12225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3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6533394" y="2085973"/>
            <a:ext cx="1853383" cy="1400177"/>
          </a:xfrm>
          <a:custGeom>
            <a:avLst/>
            <a:gdLst>
              <a:gd name="connsiteX0" fmla="*/ 1430432 w 1853383"/>
              <a:gd name="connsiteY0" fmla="*/ 80 h 1400177"/>
              <a:gd name="connsiteX1" fmla="*/ 1603994 w 1853383"/>
              <a:gd name="connsiteY1" fmla="*/ 29301 h 1400177"/>
              <a:gd name="connsiteX2" fmla="*/ 1744720 w 1853383"/>
              <a:gd name="connsiteY2" fmla="*/ 100268 h 1400177"/>
              <a:gd name="connsiteX3" fmla="*/ 1772866 w 1853383"/>
              <a:gd name="connsiteY3" fmla="*/ 187932 h 1400177"/>
              <a:gd name="connsiteX4" fmla="*/ 1796320 w 1853383"/>
              <a:gd name="connsiteY4" fmla="*/ 313167 h 1400177"/>
              <a:gd name="connsiteX5" fmla="*/ 1829156 w 1853383"/>
              <a:gd name="connsiteY5" fmla="*/ 492670 h 1400177"/>
              <a:gd name="connsiteX6" fmla="*/ 1852610 w 1853383"/>
              <a:gd name="connsiteY6" fmla="*/ 764012 h 1400177"/>
              <a:gd name="connsiteX7" fmla="*/ 1838538 w 1853383"/>
              <a:gd name="connsiteY7" fmla="*/ 1143890 h 1400177"/>
              <a:gd name="connsiteX8" fmla="*/ 1754102 w 1853383"/>
              <a:gd name="connsiteY8" fmla="*/ 1302521 h 1400177"/>
              <a:gd name="connsiteX9" fmla="*/ 1627449 w 1853383"/>
              <a:gd name="connsiteY9" fmla="*/ 1381836 h 1400177"/>
              <a:gd name="connsiteX10" fmla="*/ 1383523 w 1853383"/>
              <a:gd name="connsiteY10" fmla="*/ 1356789 h 1400177"/>
              <a:gd name="connsiteX11" fmla="*/ 1200579 w 1853383"/>
              <a:gd name="connsiteY11" fmla="*/ 1348440 h 1400177"/>
              <a:gd name="connsiteX12" fmla="*/ 942582 w 1853383"/>
              <a:gd name="connsiteY12" fmla="*/ 1369313 h 1400177"/>
              <a:gd name="connsiteX13" fmla="*/ 745565 w 1853383"/>
              <a:gd name="connsiteY13" fmla="*/ 1381836 h 1400177"/>
              <a:gd name="connsiteX14" fmla="*/ 529785 w 1853383"/>
              <a:gd name="connsiteY14" fmla="*/ 1398534 h 1400177"/>
              <a:gd name="connsiteX15" fmla="*/ 304623 w 1853383"/>
              <a:gd name="connsiteY15" fmla="*/ 1394360 h 1400177"/>
              <a:gd name="connsiteX16" fmla="*/ 121679 w 1853383"/>
              <a:gd name="connsiteY16" fmla="*/ 1352615 h 1400177"/>
              <a:gd name="connsiteX17" fmla="*/ 23171 w 1853383"/>
              <a:gd name="connsiteY17" fmla="*/ 1277474 h 1400177"/>
              <a:gd name="connsiteX18" fmla="*/ 9098 w 1853383"/>
              <a:gd name="connsiteY18" fmla="*/ 1139716 h 1400177"/>
              <a:gd name="connsiteX19" fmla="*/ 4407 w 1853383"/>
              <a:gd name="connsiteY19" fmla="*/ 292294 h 1400177"/>
              <a:gd name="connsiteX20" fmla="*/ 41934 w 1853383"/>
              <a:gd name="connsiteY20" fmla="*/ 121140 h 1400177"/>
              <a:gd name="connsiteX21" fmla="*/ 285860 w 1853383"/>
              <a:gd name="connsiteY21" fmla="*/ 58523 h 1400177"/>
              <a:gd name="connsiteX22" fmla="*/ 440658 w 1853383"/>
              <a:gd name="connsiteY22" fmla="*/ 37650 h 1400177"/>
              <a:gd name="connsiteX23" fmla="*/ 628293 w 1853383"/>
              <a:gd name="connsiteY23" fmla="*/ 29301 h 1400177"/>
              <a:gd name="connsiteX24" fmla="*/ 754947 w 1853383"/>
              <a:gd name="connsiteY24" fmla="*/ 29301 h 1400177"/>
              <a:gd name="connsiteX25" fmla="*/ 1153671 w 1853383"/>
              <a:gd name="connsiteY25" fmla="*/ 20952 h 1400177"/>
              <a:gd name="connsiteX26" fmla="*/ 1430432 w 1853383"/>
              <a:gd name="connsiteY26" fmla="*/ 80 h 140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7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6" y="1386706"/>
                  <a:pt x="603275" y="1396447"/>
                  <a:pt x="529785" y="1398534"/>
                </a:cubicBezTo>
                <a:cubicBezTo>
                  <a:pt x="456295" y="1400622"/>
                  <a:pt x="372641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1" y="1333134"/>
                  <a:pt x="41934" y="1312957"/>
                  <a:pt x="23171" y="1277474"/>
                </a:cubicBezTo>
                <a:cubicBezTo>
                  <a:pt x="4407" y="1241991"/>
                  <a:pt x="12226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4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289869" y="4215411"/>
            <a:ext cx="1853383" cy="1400176"/>
          </a:xfrm>
          <a:custGeom>
            <a:avLst/>
            <a:gdLst>
              <a:gd name="connsiteX0" fmla="*/ 1430432 w 1853383"/>
              <a:gd name="connsiteY0" fmla="*/ 79 h 1400176"/>
              <a:gd name="connsiteX1" fmla="*/ 1603994 w 1853383"/>
              <a:gd name="connsiteY1" fmla="*/ 29301 h 1400176"/>
              <a:gd name="connsiteX2" fmla="*/ 1744720 w 1853383"/>
              <a:gd name="connsiteY2" fmla="*/ 100267 h 1400176"/>
              <a:gd name="connsiteX3" fmla="*/ 1772866 w 1853383"/>
              <a:gd name="connsiteY3" fmla="*/ 187931 h 1400176"/>
              <a:gd name="connsiteX4" fmla="*/ 1796320 w 1853383"/>
              <a:gd name="connsiteY4" fmla="*/ 313166 h 1400176"/>
              <a:gd name="connsiteX5" fmla="*/ 1829156 w 1853383"/>
              <a:gd name="connsiteY5" fmla="*/ 492669 h 1400176"/>
              <a:gd name="connsiteX6" fmla="*/ 1852610 w 1853383"/>
              <a:gd name="connsiteY6" fmla="*/ 764011 h 1400176"/>
              <a:gd name="connsiteX7" fmla="*/ 1838538 w 1853383"/>
              <a:gd name="connsiteY7" fmla="*/ 1143889 h 1400176"/>
              <a:gd name="connsiteX8" fmla="*/ 1754102 w 1853383"/>
              <a:gd name="connsiteY8" fmla="*/ 1302520 h 1400176"/>
              <a:gd name="connsiteX9" fmla="*/ 1627449 w 1853383"/>
              <a:gd name="connsiteY9" fmla="*/ 1381835 h 1400176"/>
              <a:gd name="connsiteX10" fmla="*/ 1383523 w 1853383"/>
              <a:gd name="connsiteY10" fmla="*/ 1356788 h 1400176"/>
              <a:gd name="connsiteX11" fmla="*/ 1200579 w 1853383"/>
              <a:gd name="connsiteY11" fmla="*/ 1348439 h 1400176"/>
              <a:gd name="connsiteX12" fmla="*/ 942582 w 1853383"/>
              <a:gd name="connsiteY12" fmla="*/ 1369312 h 1400176"/>
              <a:gd name="connsiteX13" fmla="*/ 745565 w 1853383"/>
              <a:gd name="connsiteY13" fmla="*/ 1381835 h 1400176"/>
              <a:gd name="connsiteX14" fmla="*/ 529785 w 1853383"/>
              <a:gd name="connsiteY14" fmla="*/ 1398533 h 1400176"/>
              <a:gd name="connsiteX15" fmla="*/ 304623 w 1853383"/>
              <a:gd name="connsiteY15" fmla="*/ 1394359 h 1400176"/>
              <a:gd name="connsiteX16" fmla="*/ 121679 w 1853383"/>
              <a:gd name="connsiteY16" fmla="*/ 1352614 h 1400176"/>
              <a:gd name="connsiteX17" fmla="*/ 23171 w 1853383"/>
              <a:gd name="connsiteY17" fmla="*/ 1277473 h 1400176"/>
              <a:gd name="connsiteX18" fmla="*/ 9098 w 1853383"/>
              <a:gd name="connsiteY18" fmla="*/ 1139715 h 1400176"/>
              <a:gd name="connsiteX19" fmla="*/ 4407 w 1853383"/>
              <a:gd name="connsiteY19" fmla="*/ 292293 h 1400176"/>
              <a:gd name="connsiteX20" fmla="*/ 41934 w 1853383"/>
              <a:gd name="connsiteY20" fmla="*/ 121139 h 1400176"/>
              <a:gd name="connsiteX21" fmla="*/ 285860 w 1853383"/>
              <a:gd name="connsiteY21" fmla="*/ 58522 h 1400176"/>
              <a:gd name="connsiteX22" fmla="*/ 440658 w 1853383"/>
              <a:gd name="connsiteY22" fmla="*/ 37650 h 1400176"/>
              <a:gd name="connsiteX23" fmla="*/ 628293 w 1853383"/>
              <a:gd name="connsiteY23" fmla="*/ 29301 h 1400176"/>
              <a:gd name="connsiteX24" fmla="*/ 754947 w 1853383"/>
              <a:gd name="connsiteY24" fmla="*/ 29301 h 1400176"/>
              <a:gd name="connsiteX25" fmla="*/ 1153671 w 1853383"/>
              <a:gd name="connsiteY25" fmla="*/ 20952 h 1400176"/>
              <a:gd name="connsiteX26" fmla="*/ 1430432 w 1853383"/>
              <a:gd name="connsiteY26" fmla="*/ 79 h 14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6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5" y="1386705"/>
                  <a:pt x="603275" y="1396446"/>
                  <a:pt x="529785" y="1398533"/>
                </a:cubicBezTo>
                <a:cubicBezTo>
                  <a:pt x="456295" y="1400621"/>
                  <a:pt x="372640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0" y="1333133"/>
                  <a:pt x="41934" y="1312956"/>
                  <a:pt x="23171" y="1277473"/>
                </a:cubicBezTo>
                <a:cubicBezTo>
                  <a:pt x="4407" y="1241990"/>
                  <a:pt x="12225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3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533394" y="4215411"/>
            <a:ext cx="1853383" cy="1400176"/>
          </a:xfrm>
          <a:custGeom>
            <a:avLst/>
            <a:gdLst>
              <a:gd name="connsiteX0" fmla="*/ 1430432 w 1853383"/>
              <a:gd name="connsiteY0" fmla="*/ 79 h 1400176"/>
              <a:gd name="connsiteX1" fmla="*/ 1603994 w 1853383"/>
              <a:gd name="connsiteY1" fmla="*/ 29301 h 1400176"/>
              <a:gd name="connsiteX2" fmla="*/ 1744720 w 1853383"/>
              <a:gd name="connsiteY2" fmla="*/ 100267 h 1400176"/>
              <a:gd name="connsiteX3" fmla="*/ 1772866 w 1853383"/>
              <a:gd name="connsiteY3" fmla="*/ 187931 h 1400176"/>
              <a:gd name="connsiteX4" fmla="*/ 1796320 w 1853383"/>
              <a:gd name="connsiteY4" fmla="*/ 313166 h 1400176"/>
              <a:gd name="connsiteX5" fmla="*/ 1829156 w 1853383"/>
              <a:gd name="connsiteY5" fmla="*/ 492669 h 1400176"/>
              <a:gd name="connsiteX6" fmla="*/ 1852610 w 1853383"/>
              <a:gd name="connsiteY6" fmla="*/ 764011 h 1400176"/>
              <a:gd name="connsiteX7" fmla="*/ 1838538 w 1853383"/>
              <a:gd name="connsiteY7" fmla="*/ 1143889 h 1400176"/>
              <a:gd name="connsiteX8" fmla="*/ 1754102 w 1853383"/>
              <a:gd name="connsiteY8" fmla="*/ 1302520 h 1400176"/>
              <a:gd name="connsiteX9" fmla="*/ 1627449 w 1853383"/>
              <a:gd name="connsiteY9" fmla="*/ 1381835 h 1400176"/>
              <a:gd name="connsiteX10" fmla="*/ 1383523 w 1853383"/>
              <a:gd name="connsiteY10" fmla="*/ 1356788 h 1400176"/>
              <a:gd name="connsiteX11" fmla="*/ 1200579 w 1853383"/>
              <a:gd name="connsiteY11" fmla="*/ 1348439 h 1400176"/>
              <a:gd name="connsiteX12" fmla="*/ 942582 w 1853383"/>
              <a:gd name="connsiteY12" fmla="*/ 1369312 h 1400176"/>
              <a:gd name="connsiteX13" fmla="*/ 745565 w 1853383"/>
              <a:gd name="connsiteY13" fmla="*/ 1381835 h 1400176"/>
              <a:gd name="connsiteX14" fmla="*/ 529785 w 1853383"/>
              <a:gd name="connsiteY14" fmla="*/ 1398533 h 1400176"/>
              <a:gd name="connsiteX15" fmla="*/ 304623 w 1853383"/>
              <a:gd name="connsiteY15" fmla="*/ 1394359 h 1400176"/>
              <a:gd name="connsiteX16" fmla="*/ 121679 w 1853383"/>
              <a:gd name="connsiteY16" fmla="*/ 1352614 h 1400176"/>
              <a:gd name="connsiteX17" fmla="*/ 23171 w 1853383"/>
              <a:gd name="connsiteY17" fmla="*/ 1277473 h 1400176"/>
              <a:gd name="connsiteX18" fmla="*/ 9098 w 1853383"/>
              <a:gd name="connsiteY18" fmla="*/ 1139715 h 1400176"/>
              <a:gd name="connsiteX19" fmla="*/ 4407 w 1853383"/>
              <a:gd name="connsiteY19" fmla="*/ 292293 h 1400176"/>
              <a:gd name="connsiteX20" fmla="*/ 41934 w 1853383"/>
              <a:gd name="connsiteY20" fmla="*/ 121139 h 1400176"/>
              <a:gd name="connsiteX21" fmla="*/ 285860 w 1853383"/>
              <a:gd name="connsiteY21" fmla="*/ 58522 h 1400176"/>
              <a:gd name="connsiteX22" fmla="*/ 440658 w 1853383"/>
              <a:gd name="connsiteY22" fmla="*/ 37650 h 1400176"/>
              <a:gd name="connsiteX23" fmla="*/ 628293 w 1853383"/>
              <a:gd name="connsiteY23" fmla="*/ 29301 h 1400176"/>
              <a:gd name="connsiteX24" fmla="*/ 754947 w 1853383"/>
              <a:gd name="connsiteY24" fmla="*/ 29301 h 1400176"/>
              <a:gd name="connsiteX25" fmla="*/ 1153671 w 1853383"/>
              <a:gd name="connsiteY25" fmla="*/ 20952 h 1400176"/>
              <a:gd name="connsiteX26" fmla="*/ 1430432 w 1853383"/>
              <a:gd name="connsiteY26" fmla="*/ 79 h 14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6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6" y="1386705"/>
                  <a:pt x="603275" y="1396446"/>
                  <a:pt x="529785" y="1398533"/>
                </a:cubicBezTo>
                <a:cubicBezTo>
                  <a:pt x="456295" y="1400621"/>
                  <a:pt x="372641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1" y="1333133"/>
                  <a:pt x="41934" y="1312956"/>
                  <a:pt x="23171" y="1277473"/>
                </a:cubicBezTo>
                <a:cubicBezTo>
                  <a:pt x="4407" y="1241990"/>
                  <a:pt x="12226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4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25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671749" y="2156460"/>
            <a:ext cx="3507125" cy="2977274"/>
          </a:xfrm>
          <a:custGeom>
            <a:avLst/>
            <a:gdLst>
              <a:gd name="connsiteX0" fmla="*/ 2706782 w 3507125"/>
              <a:gd name="connsiteY0" fmla="*/ 168 h 2977274"/>
              <a:gd name="connsiteX1" fmla="*/ 3035211 w 3507125"/>
              <a:gd name="connsiteY1" fmla="*/ 62303 h 2977274"/>
              <a:gd name="connsiteX2" fmla="*/ 3301504 w 3507125"/>
              <a:gd name="connsiteY2" fmla="*/ 213203 h 2977274"/>
              <a:gd name="connsiteX3" fmla="*/ 3354763 w 3507125"/>
              <a:gd name="connsiteY3" fmla="*/ 399608 h 2977274"/>
              <a:gd name="connsiteX4" fmla="*/ 3399145 w 3507125"/>
              <a:gd name="connsiteY4" fmla="*/ 665902 h 2977274"/>
              <a:gd name="connsiteX5" fmla="*/ 3461281 w 3507125"/>
              <a:gd name="connsiteY5" fmla="*/ 1047590 h 2977274"/>
              <a:gd name="connsiteX6" fmla="*/ 3505663 w 3507125"/>
              <a:gd name="connsiteY6" fmla="*/ 1624559 h 2977274"/>
              <a:gd name="connsiteX7" fmla="*/ 3479034 w 3507125"/>
              <a:gd name="connsiteY7" fmla="*/ 2432317 h 2977274"/>
              <a:gd name="connsiteX8" fmla="*/ 3319257 w 3507125"/>
              <a:gd name="connsiteY8" fmla="*/ 2769622 h 2977274"/>
              <a:gd name="connsiteX9" fmla="*/ 3079593 w 3507125"/>
              <a:gd name="connsiteY9" fmla="*/ 2938275 h 2977274"/>
              <a:gd name="connsiteX10" fmla="*/ 2618017 w 3507125"/>
              <a:gd name="connsiteY10" fmla="*/ 2885016 h 2977274"/>
              <a:gd name="connsiteX11" fmla="*/ 2271835 w 3507125"/>
              <a:gd name="connsiteY11" fmla="*/ 2867263 h 2977274"/>
              <a:gd name="connsiteX12" fmla="*/ 1783630 w 3507125"/>
              <a:gd name="connsiteY12" fmla="*/ 2911645 h 2977274"/>
              <a:gd name="connsiteX13" fmla="*/ 1410819 w 3507125"/>
              <a:gd name="connsiteY13" fmla="*/ 2938275 h 2977274"/>
              <a:gd name="connsiteX14" fmla="*/ 1002502 w 3507125"/>
              <a:gd name="connsiteY14" fmla="*/ 2973780 h 2977274"/>
              <a:gd name="connsiteX15" fmla="*/ 576432 w 3507125"/>
              <a:gd name="connsiteY15" fmla="*/ 2964904 h 2977274"/>
              <a:gd name="connsiteX16" fmla="*/ 230250 w 3507125"/>
              <a:gd name="connsiteY16" fmla="*/ 2876139 h 2977274"/>
              <a:gd name="connsiteX17" fmla="*/ 43845 w 3507125"/>
              <a:gd name="connsiteY17" fmla="*/ 2716363 h 2977274"/>
              <a:gd name="connsiteX18" fmla="*/ 17215 w 3507125"/>
              <a:gd name="connsiteY18" fmla="*/ 2423440 h 2977274"/>
              <a:gd name="connsiteX19" fmla="*/ 8339 w 3507125"/>
              <a:gd name="connsiteY19" fmla="*/ 621520 h 2977274"/>
              <a:gd name="connsiteX20" fmla="*/ 79351 w 3507125"/>
              <a:gd name="connsiteY20" fmla="*/ 257585 h 2977274"/>
              <a:gd name="connsiteX21" fmla="*/ 540926 w 3507125"/>
              <a:gd name="connsiteY21" fmla="*/ 124438 h 2977274"/>
              <a:gd name="connsiteX22" fmla="*/ 833850 w 3507125"/>
              <a:gd name="connsiteY22" fmla="*/ 80056 h 2977274"/>
              <a:gd name="connsiteX23" fmla="*/ 1188908 w 3507125"/>
              <a:gd name="connsiteY23" fmla="*/ 62303 h 2977274"/>
              <a:gd name="connsiteX24" fmla="*/ 1428572 w 3507125"/>
              <a:gd name="connsiteY24" fmla="*/ 62303 h 2977274"/>
              <a:gd name="connsiteX25" fmla="*/ 2183071 w 3507125"/>
              <a:gd name="connsiteY25" fmla="*/ 44550 h 2977274"/>
              <a:gd name="connsiteX26" fmla="*/ 2706782 w 3507125"/>
              <a:gd name="connsiteY26" fmla="*/ 168 h 297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07125" h="2977274">
                <a:moveTo>
                  <a:pt x="2706782" y="168"/>
                </a:moveTo>
                <a:cubicBezTo>
                  <a:pt x="2848805" y="3127"/>
                  <a:pt x="2936091" y="26797"/>
                  <a:pt x="3035211" y="62303"/>
                </a:cubicBezTo>
                <a:cubicBezTo>
                  <a:pt x="3134331" y="97809"/>
                  <a:pt x="3248246" y="156985"/>
                  <a:pt x="3301504" y="213203"/>
                </a:cubicBezTo>
                <a:cubicBezTo>
                  <a:pt x="3354763" y="269420"/>
                  <a:pt x="3338490" y="324159"/>
                  <a:pt x="3354763" y="399608"/>
                </a:cubicBezTo>
                <a:cubicBezTo>
                  <a:pt x="3371036" y="475058"/>
                  <a:pt x="3381393" y="557906"/>
                  <a:pt x="3399145" y="665902"/>
                </a:cubicBezTo>
                <a:cubicBezTo>
                  <a:pt x="3416898" y="773899"/>
                  <a:pt x="3443528" y="887813"/>
                  <a:pt x="3461281" y="1047590"/>
                </a:cubicBezTo>
                <a:cubicBezTo>
                  <a:pt x="3479034" y="1207366"/>
                  <a:pt x="3502704" y="1393771"/>
                  <a:pt x="3505663" y="1624559"/>
                </a:cubicBezTo>
                <a:cubicBezTo>
                  <a:pt x="3508622" y="1855347"/>
                  <a:pt x="3510101" y="2241473"/>
                  <a:pt x="3479034" y="2432317"/>
                </a:cubicBezTo>
                <a:cubicBezTo>
                  <a:pt x="3447966" y="2623160"/>
                  <a:pt x="3385831" y="2685296"/>
                  <a:pt x="3319257" y="2769622"/>
                </a:cubicBezTo>
                <a:cubicBezTo>
                  <a:pt x="3252684" y="2853949"/>
                  <a:pt x="3196467" y="2919043"/>
                  <a:pt x="3079593" y="2938275"/>
                </a:cubicBezTo>
                <a:cubicBezTo>
                  <a:pt x="2962720" y="2957507"/>
                  <a:pt x="2752643" y="2896851"/>
                  <a:pt x="2618017" y="2885016"/>
                </a:cubicBezTo>
                <a:cubicBezTo>
                  <a:pt x="2483391" y="2873181"/>
                  <a:pt x="2410900" y="2862824"/>
                  <a:pt x="2271835" y="2867263"/>
                </a:cubicBezTo>
                <a:cubicBezTo>
                  <a:pt x="2132771" y="2871702"/>
                  <a:pt x="1927133" y="2899810"/>
                  <a:pt x="1783630" y="2911645"/>
                </a:cubicBezTo>
                <a:cubicBezTo>
                  <a:pt x="1640128" y="2923480"/>
                  <a:pt x="1410819" y="2938275"/>
                  <a:pt x="1410819" y="2938275"/>
                </a:cubicBezTo>
                <a:cubicBezTo>
                  <a:pt x="1280631" y="2948630"/>
                  <a:pt x="1141567" y="2969342"/>
                  <a:pt x="1002502" y="2973780"/>
                </a:cubicBezTo>
                <a:cubicBezTo>
                  <a:pt x="863438" y="2978219"/>
                  <a:pt x="705141" y="2981177"/>
                  <a:pt x="576432" y="2964904"/>
                </a:cubicBezTo>
                <a:cubicBezTo>
                  <a:pt x="447724" y="2948631"/>
                  <a:pt x="319015" y="2917563"/>
                  <a:pt x="230250" y="2876139"/>
                </a:cubicBezTo>
                <a:cubicBezTo>
                  <a:pt x="141486" y="2834716"/>
                  <a:pt x="79351" y="2791814"/>
                  <a:pt x="43845" y="2716363"/>
                </a:cubicBezTo>
                <a:cubicBezTo>
                  <a:pt x="8339" y="2640914"/>
                  <a:pt x="23133" y="2772581"/>
                  <a:pt x="17215" y="2423440"/>
                </a:cubicBezTo>
                <a:cubicBezTo>
                  <a:pt x="11298" y="2074300"/>
                  <a:pt x="-12373" y="859704"/>
                  <a:pt x="8339" y="621520"/>
                </a:cubicBezTo>
                <a:cubicBezTo>
                  <a:pt x="29051" y="383335"/>
                  <a:pt x="30531" y="322679"/>
                  <a:pt x="79351" y="257585"/>
                </a:cubicBezTo>
                <a:cubicBezTo>
                  <a:pt x="152202" y="160449"/>
                  <a:pt x="415176" y="154026"/>
                  <a:pt x="540926" y="124438"/>
                </a:cubicBezTo>
                <a:cubicBezTo>
                  <a:pt x="666677" y="94850"/>
                  <a:pt x="725853" y="90411"/>
                  <a:pt x="833850" y="80056"/>
                </a:cubicBezTo>
                <a:cubicBezTo>
                  <a:pt x="941847" y="69700"/>
                  <a:pt x="1089788" y="65262"/>
                  <a:pt x="1188908" y="62303"/>
                </a:cubicBezTo>
                <a:cubicBezTo>
                  <a:pt x="1288028" y="59344"/>
                  <a:pt x="1428572" y="62303"/>
                  <a:pt x="1428572" y="62303"/>
                </a:cubicBezTo>
                <a:lnTo>
                  <a:pt x="2183071" y="44550"/>
                </a:lnTo>
                <a:cubicBezTo>
                  <a:pt x="2396106" y="34194"/>
                  <a:pt x="2564759" y="-2791"/>
                  <a:pt x="2706782" y="1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842202" y="2156460"/>
            <a:ext cx="3507125" cy="2977274"/>
          </a:xfrm>
          <a:custGeom>
            <a:avLst/>
            <a:gdLst>
              <a:gd name="connsiteX0" fmla="*/ 2706782 w 3507125"/>
              <a:gd name="connsiteY0" fmla="*/ 168 h 2977274"/>
              <a:gd name="connsiteX1" fmla="*/ 3035211 w 3507125"/>
              <a:gd name="connsiteY1" fmla="*/ 62303 h 2977274"/>
              <a:gd name="connsiteX2" fmla="*/ 3301504 w 3507125"/>
              <a:gd name="connsiteY2" fmla="*/ 213203 h 2977274"/>
              <a:gd name="connsiteX3" fmla="*/ 3354763 w 3507125"/>
              <a:gd name="connsiteY3" fmla="*/ 399608 h 2977274"/>
              <a:gd name="connsiteX4" fmla="*/ 3399145 w 3507125"/>
              <a:gd name="connsiteY4" fmla="*/ 665902 h 2977274"/>
              <a:gd name="connsiteX5" fmla="*/ 3461281 w 3507125"/>
              <a:gd name="connsiteY5" fmla="*/ 1047590 h 2977274"/>
              <a:gd name="connsiteX6" fmla="*/ 3505663 w 3507125"/>
              <a:gd name="connsiteY6" fmla="*/ 1624559 h 2977274"/>
              <a:gd name="connsiteX7" fmla="*/ 3479033 w 3507125"/>
              <a:gd name="connsiteY7" fmla="*/ 2432317 h 2977274"/>
              <a:gd name="connsiteX8" fmla="*/ 3319257 w 3507125"/>
              <a:gd name="connsiteY8" fmla="*/ 2769622 h 2977274"/>
              <a:gd name="connsiteX9" fmla="*/ 3079593 w 3507125"/>
              <a:gd name="connsiteY9" fmla="*/ 2938275 h 2977274"/>
              <a:gd name="connsiteX10" fmla="*/ 2618017 w 3507125"/>
              <a:gd name="connsiteY10" fmla="*/ 2885016 h 2977274"/>
              <a:gd name="connsiteX11" fmla="*/ 2271835 w 3507125"/>
              <a:gd name="connsiteY11" fmla="*/ 2867263 h 2977274"/>
              <a:gd name="connsiteX12" fmla="*/ 1783630 w 3507125"/>
              <a:gd name="connsiteY12" fmla="*/ 2911645 h 2977274"/>
              <a:gd name="connsiteX13" fmla="*/ 1410819 w 3507125"/>
              <a:gd name="connsiteY13" fmla="*/ 2938275 h 2977274"/>
              <a:gd name="connsiteX14" fmla="*/ 1002502 w 3507125"/>
              <a:gd name="connsiteY14" fmla="*/ 2973780 h 2977274"/>
              <a:gd name="connsiteX15" fmla="*/ 576432 w 3507125"/>
              <a:gd name="connsiteY15" fmla="*/ 2964904 h 2977274"/>
              <a:gd name="connsiteX16" fmla="*/ 230250 w 3507125"/>
              <a:gd name="connsiteY16" fmla="*/ 2876139 h 2977274"/>
              <a:gd name="connsiteX17" fmla="*/ 43845 w 3507125"/>
              <a:gd name="connsiteY17" fmla="*/ 2716363 h 2977274"/>
              <a:gd name="connsiteX18" fmla="*/ 17216 w 3507125"/>
              <a:gd name="connsiteY18" fmla="*/ 2423440 h 2977274"/>
              <a:gd name="connsiteX19" fmla="*/ 8339 w 3507125"/>
              <a:gd name="connsiteY19" fmla="*/ 621520 h 2977274"/>
              <a:gd name="connsiteX20" fmla="*/ 79351 w 3507125"/>
              <a:gd name="connsiteY20" fmla="*/ 257585 h 2977274"/>
              <a:gd name="connsiteX21" fmla="*/ 540926 w 3507125"/>
              <a:gd name="connsiteY21" fmla="*/ 124438 h 2977274"/>
              <a:gd name="connsiteX22" fmla="*/ 833850 w 3507125"/>
              <a:gd name="connsiteY22" fmla="*/ 80056 h 2977274"/>
              <a:gd name="connsiteX23" fmla="*/ 1188908 w 3507125"/>
              <a:gd name="connsiteY23" fmla="*/ 62303 h 2977274"/>
              <a:gd name="connsiteX24" fmla="*/ 1428572 w 3507125"/>
              <a:gd name="connsiteY24" fmla="*/ 62303 h 2977274"/>
              <a:gd name="connsiteX25" fmla="*/ 2183071 w 3507125"/>
              <a:gd name="connsiteY25" fmla="*/ 44550 h 2977274"/>
              <a:gd name="connsiteX26" fmla="*/ 2706782 w 3507125"/>
              <a:gd name="connsiteY26" fmla="*/ 168 h 297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07125" h="2977274">
                <a:moveTo>
                  <a:pt x="2706782" y="168"/>
                </a:moveTo>
                <a:cubicBezTo>
                  <a:pt x="2848805" y="3127"/>
                  <a:pt x="2936091" y="26797"/>
                  <a:pt x="3035211" y="62303"/>
                </a:cubicBezTo>
                <a:cubicBezTo>
                  <a:pt x="3134331" y="97809"/>
                  <a:pt x="3248245" y="156985"/>
                  <a:pt x="3301504" y="213203"/>
                </a:cubicBezTo>
                <a:cubicBezTo>
                  <a:pt x="3354763" y="269420"/>
                  <a:pt x="3338490" y="324159"/>
                  <a:pt x="3354763" y="399608"/>
                </a:cubicBezTo>
                <a:cubicBezTo>
                  <a:pt x="3371036" y="475058"/>
                  <a:pt x="3381393" y="557906"/>
                  <a:pt x="3399145" y="665902"/>
                </a:cubicBezTo>
                <a:cubicBezTo>
                  <a:pt x="3416898" y="773899"/>
                  <a:pt x="3443528" y="887813"/>
                  <a:pt x="3461281" y="1047590"/>
                </a:cubicBezTo>
                <a:cubicBezTo>
                  <a:pt x="3479033" y="1207366"/>
                  <a:pt x="3502704" y="1393771"/>
                  <a:pt x="3505663" y="1624559"/>
                </a:cubicBezTo>
                <a:cubicBezTo>
                  <a:pt x="3508622" y="1855347"/>
                  <a:pt x="3510101" y="2241473"/>
                  <a:pt x="3479033" y="2432317"/>
                </a:cubicBezTo>
                <a:cubicBezTo>
                  <a:pt x="3447966" y="2623160"/>
                  <a:pt x="3385831" y="2685296"/>
                  <a:pt x="3319257" y="2769622"/>
                </a:cubicBezTo>
                <a:cubicBezTo>
                  <a:pt x="3252684" y="2853949"/>
                  <a:pt x="3196467" y="2919043"/>
                  <a:pt x="3079593" y="2938275"/>
                </a:cubicBezTo>
                <a:cubicBezTo>
                  <a:pt x="2962720" y="2957507"/>
                  <a:pt x="2752643" y="2896851"/>
                  <a:pt x="2618017" y="2885016"/>
                </a:cubicBezTo>
                <a:cubicBezTo>
                  <a:pt x="2483391" y="2873181"/>
                  <a:pt x="2410900" y="2862824"/>
                  <a:pt x="2271835" y="2867263"/>
                </a:cubicBezTo>
                <a:cubicBezTo>
                  <a:pt x="2132771" y="2871702"/>
                  <a:pt x="1927133" y="2899810"/>
                  <a:pt x="1783630" y="2911645"/>
                </a:cubicBezTo>
                <a:cubicBezTo>
                  <a:pt x="1640128" y="2923480"/>
                  <a:pt x="1410819" y="2938275"/>
                  <a:pt x="1410819" y="2938275"/>
                </a:cubicBezTo>
                <a:cubicBezTo>
                  <a:pt x="1280631" y="2948630"/>
                  <a:pt x="1141567" y="2969342"/>
                  <a:pt x="1002502" y="2973780"/>
                </a:cubicBezTo>
                <a:cubicBezTo>
                  <a:pt x="863438" y="2978219"/>
                  <a:pt x="705140" y="2981177"/>
                  <a:pt x="576432" y="2964904"/>
                </a:cubicBezTo>
                <a:cubicBezTo>
                  <a:pt x="447724" y="2948631"/>
                  <a:pt x="319015" y="2917563"/>
                  <a:pt x="230250" y="2876139"/>
                </a:cubicBezTo>
                <a:cubicBezTo>
                  <a:pt x="141486" y="2834716"/>
                  <a:pt x="79351" y="2791814"/>
                  <a:pt x="43845" y="2716363"/>
                </a:cubicBezTo>
                <a:cubicBezTo>
                  <a:pt x="8339" y="2640914"/>
                  <a:pt x="23133" y="2772581"/>
                  <a:pt x="17216" y="2423440"/>
                </a:cubicBezTo>
                <a:cubicBezTo>
                  <a:pt x="11298" y="2074300"/>
                  <a:pt x="-12373" y="859704"/>
                  <a:pt x="8339" y="621520"/>
                </a:cubicBezTo>
                <a:cubicBezTo>
                  <a:pt x="29051" y="383335"/>
                  <a:pt x="30531" y="322679"/>
                  <a:pt x="79351" y="257585"/>
                </a:cubicBezTo>
                <a:cubicBezTo>
                  <a:pt x="152202" y="160449"/>
                  <a:pt x="415176" y="154026"/>
                  <a:pt x="540926" y="124438"/>
                </a:cubicBezTo>
                <a:cubicBezTo>
                  <a:pt x="666677" y="94850"/>
                  <a:pt x="725853" y="90411"/>
                  <a:pt x="833850" y="80056"/>
                </a:cubicBezTo>
                <a:cubicBezTo>
                  <a:pt x="941847" y="69700"/>
                  <a:pt x="1089788" y="65262"/>
                  <a:pt x="1188908" y="62303"/>
                </a:cubicBezTo>
                <a:cubicBezTo>
                  <a:pt x="1288028" y="59344"/>
                  <a:pt x="1428572" y="62303"/>
                  <a:pt x="1428572" y="62303"/>
                </a:cubicBezTo>
                <a:lnTo>
                  <a:pt x="2183071" y="44550"/>
                </a:lnTo>
                <a:cubicBezTo>
                  <a:pt x="2396106" y="34194"/>
                  <a:pt x="2564759" y="-2791"/>
                  <a:pt x="2706782" y="1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7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816100" y="2095500"/>
            <a:ext cx="3111500" cy="3111500"/>
          </a:xfrm>
          <a:custGeom>
            <a:avLst/>
            <a:gdLst>
              <a:gd name="connsiteX0" fmla="*/ 1555750 w 3111500"/>
              <a:gd name="connsiteY0" fmla="*/ 0 h 3111500"/>
              <a:gd name="connsiteX1" fmla="*/ 3111500 w 3111500"/>
              <a:gd name="connsiteY1" fmla="*/ 1555750 h 3111500"/>
              <a:gd name="connsiteX2" fmla="*/ 1555750 w 3111500"/>
              <a:gd name="connsiteY2" fmla="*/ 3111500 h 3111500"/>
              <a:gd name="connsiteX3" fmla="*/ 0 w 3111500"/>
              <a:gd name="connsiteY3" fmla="*/ 1555750 h 3111500"/>
              <a:gd name="connsiteX4" fmla="*/ 1555750 w 3111500"/>
              <a:gd name="connsiteY4" fmla="*/ 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500" h="3111500">
                <a:moveTo>
                  <a:pt x="1555750" y="0"/>
                </a:moveTo>
                <a:cubicBezTo>
                  <a:pt x="2414967" y="0"/>
                  <a:pt x="3111500" y="696533"/>
                  <a:pt x="3111500" y="1555750"/>
                </a:cubicBezTo>
                <a:cubicBezTo>
                  <a:pt x="3111500" y="2414967"/>
                  <a:pt x="2414967" y="3111500"/>
                  <a:pt x="1555750" y="3111500"/>
                </a:cubicBezTo>
                <a:cubicBezTo>
                  <a:pt x="696533" y="3111500"/>
                  <a:pt x="0" y="2414967"/>
                  <a:pt x="0" y="1555750"/>
                </a:cubicBezTo>
                <a:cubicBezTo>
                  <a:pt x="0" y="696533"/>
                  <a:pt x="696533" y="0"/>
                  <a:pt x="15557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90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1056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3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3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3458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35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8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6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89" y="1880717"/>
                  <a:pt x="1004364" y="1900474"/>
                </a:cubicBezTo>
                <a:cubicBezTo>
                  <a:pt x="811738" y="1920230"/>
                  <a:pt x="611703" y="1888126"/>
                  <a:pt x="470938" y="1826387"/>
                </a:cubicBezTo>
                <a:cubicBezTo>
                  <a:pt x="330173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3" y="203886"/>
                  <a:pt x="498104" y="58182"/>
                  <a:pt x="678382" y="18669"/>
                </a:cubicBezTo>
                <a:cubicBezTo>
                  <a:pt x="723451" y="8790"/>
                  <a:pt x="774231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3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8831414" y="310009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1056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3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3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3458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35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8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6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89" y="1880717"/>
                  <a:pt x="1004364" y="1900474"/>
                </a:cubicBezTo>
                <a:cubicBezTo>
                  <a:pt x="811738" y="1920230"/>
                  <a:pt x="611703" y="1888126"/>
                  <a:pt x="470938" y="1826387"/>
                </a:cubicBezTo>
                <a:cubicBezTo>
                  <a:pt x="330173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3" y="203886"/>
                  <a:pt x="498104" y="58182"/>
                  <a:pt x="678382" y="18669"/>
                </a:cubicBezTo>
                <a:cubicBezTo>
                  <a:pt x="723451" y="8790"/>
                  <a:pt x="774231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26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03" t="23503" r="23503" b="235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0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03" t="23503" r="23503" b="235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200" y="273336"/>
            <a:ext cx="3403600" cy="1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9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6" r:id="rId3"/>
    <p:sldLayoutId id="2147483665" r:id="rId4"/>
    <p:sldLayoutId id="2147483664" r:id="rId5"/>
    <p:sldLayoutId id="2147483668" r:id="rId6"/>
    <p:sldLayoutId id="2147483663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cR34-5z71jjWK_Jx7eqlYwHaId"/><Relationship Id="rId2" Type="http://schemas.openxmlformats.org/officeDocument/2006/relationships/image" Target="../media/image8._L29ajnZJ6WDXIGUD5tNOwHaHa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qxsK_a2YWWt6vi_7kXdtoQHaCG"/><Relationship Id="rId4" Type="http://schemas.openxmlformats.org/officeDocument/2006/relationships/image" Target="../media/image10.gFBuirMHT9F3AsIqzVz3SAHaD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6EE9A6-0B28-174C-8266-A4955B741CE3}"/>
              </a:ext>
            </a:extLst>
          </p:cNvPr>
          <p:cNvGrpSpPr/>
          <p:nvPr/>
        </p:nvGrpSpPr>
        <p:grpSpPr>
          <a:xfrm>
            <a:off x="3735986" y="2644179"/>
            <a:ext cx="4668267" cy="2625900"/>
            <a:chOff x="3687024" y="1665122"/>
            <a:chExt cx="4668267" cy="26259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582" t="23277" r="21747" b="12102"/>
            <a:stretch/>
          </p:blipFill>
          <p:spPr>
            <a:xfrm>
              <a:off x="3687024" y="1665122"/>
              <a:ext cx="4668267" cy="26259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410016" y="3610467"/>
              <a:ext cx="1371968" cy="16483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lvl="0" algn="ctr">
                <a:defRPr/>
              </a:pPr>
              <a:r>
                <a:rPr lang="zh-CN" altLang="en-US" sz="4800" dirty="0"/>
                <a:t>架构和基础概念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2C4B669-8865-1C44-94B3-C5F5FABE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1573703"/>
            <a:ext cx="1732823" cy="1696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67F3A-4F97-3E42-A515-AB85171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4873083"/>
            <a:ext cx="1732824" cy="1696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6E796-CC47-2B4B-AEDC-4939FFDBE7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1" b="25610"/>
          <a:stretch/>
        </p:blipFill>
        <p:spPr>
          <a:xfrm>
            <a:off x="140942" y="1573702"/>
            <a:ext cx="1912829" cy="16966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82489-4122-4646-9BCB-00C808F05F04}"/>
              </a:ext>
            </a:extLst>
          </p:cNvPr>
          <p:cNvSpPr txBox="1"/>
          <p:nvPr/>
        </p:nvSpPr>
        <p:spPr>
          <a:xfrm>
            <a:off x="175155" y="945490"/>
            <a:ext cx="191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讨论群</a:t>
            </a:r>
            <a:r>
              <a:rPr kumimoji="1" lang="en-US" altLang="zh-CN" dirty="0"/>
              <a:t>/</a:t>
            </a:r>
            <a:r>
              <a:rPr kumimoji="1" lang="zh-CN" altLang="en-US" dirty="0"/>
              <a:t>答案：云原生技术课堂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0062D-2B3B-FF40-BF4C-D329D61798CE}"/>
              </a:ext>
            </a:extLst>
          </p:cNvPr>
          <p:cNvSpPr txBox="1"/>
          <p:nvPr/>
        </p:nvSpPr>
        <p:spPr>
          <a:xfrm>
            <a:off x="160644" y="3866708"/>
            <a:ext cx="182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个人微信</a:t>
            </a:r>
            <a:r>
              <a:rPr kumimoji="1" lang="en-US" altLang="zh-CN" dirty="0"/>
              <a:t>/</a:t>
            </a:r>
            <a:r>
              <a:rPr kumimoji="1" lang="zh-CN" altLang="en-US" dirty="0"/>
              <a:t>微信讨论群，请备注云原生技术课堂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81E220-A2F9-4444-9100-193C5B251F55}"/>
              </a:ext>
            </a:extLst>
          </p:cNvPr>
          <p:cNvSpPr txBox="1"/>
          <p:nvPr/>
        </p:nvSpPr>
        <p:spPr>
          <a:xfrm>
            <a:off x="10331160" y="1027522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微信公众号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9D3ED8-0C6A-1C46-A8DB-1DA9D2D4CBC8}"/>
              </a:ext>
            </a:extLst>
          </p:cNvPr>
          <p:cNvSpPr txBox="1"/>
          <p:nvPr/>
        </p:nvSpPr>
        <p:spPr>
          <a:xfrm>
            <a:off x="10331160" y="4328373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腾讯课堂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26F71B-70D9-6942-9FB5-879A3EDF353F}"/>
              </a:ext>
            </a:extLst>
          </p:cNvPr>
          <p:cNvSpPr txBox="1"/>
          <p:nvPr/>
        </p:nvSpPr>
        <p:spPr>
          <a:xfrm>
            <a:off x="5403423" y="1027522"/>
            <a:ext cx="1371968" cy="16483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lvl="0" algn="ctr">
              <a:defRPr/>
            </a:pPr>
            <a:r>
              <a:rPr lang="en-US" altLang="zh-CN" sz="4800" dirty="0" err="1">
                <a:solidFill>
                  <a:srgbClr val="3C3C3B"/>
                </a:solidFill>
                <a:cs typeface="+mn-ea"/>
                <a:sym typeface="+mn-lt"/>
              </a:rPr>
              <a:t>kubernetes</a:t>
            </a:r>
            <a:r>
              <a:rPr lang="zh-CN" altLang="en-US" sz="4800" dirty="0">
                <a:solidFill>
                  <a:srgbClr val="3C3C3B"/>
                </a:solidFill>
                <a:cs typeface="+mn-ea"/>
                <a:sym typeface="+mn-lt"/>
              </a:rPr>
              <a:t>安装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15A9A1-D3EA-9C44-B56B-1FC14E1AC893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64CD3E7-6875-4B4A-B5FC-D326445F12BC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22" name="任意多边形 1">
                <a:extLst>
                  <a:ext uri="{FF2B5EF4-FFF2-40B4-BE49-F238E27FC236}">
                    <a16:creationId xmlns:a16="http://schemas.microsoft.com/office/drawing/2014/main" id="{F3C181EA-1184-0544-9725-BAFEBE2E5B4E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">
                <a:extLst>
                  <a:ext uri="{FF2B5EF4-FFF2-40B4-BE49-F238E27FC236}">
                    <a16:creationId xmlns:a16="http://schemas.microsoft.com/office/drawing/2014/main" id="{CA39EBF2-34F3-6248-899C-725438E8DCE9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3">
                <a:extLst>
                  <a:ext uri="{FF2B5EF4-FFF2-40B4-BE49-F238E27FC236}">
                    <a16:creationId xmlns:a16="http://schemas.microsoft.com/office/drawing/2014/main" id="{83B9B408-1460-1E42-893D-A6CE4A2CE25D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EF5E8AAD-68AE-FD4A-B768-E6D244BC7A44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037A40B-CB4E-3045-A578-52F53AE81CB0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13BDB1-3615-CB40-908E-F395963E8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6" name="Freeform 9">
            <a:extLst>
              <a:ext uri="{FF2B5EF4-FFF2-40B4-BE49-F238E27FC236}">
                <a16:creationId xmlns:a16="http://schemas.microsoft.com/office/drawing/2014/main" id="{62703A74-17F6-B441-A563-669D655AAFF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751B6B-27C6-2949-AE5B-E734AB5F87E0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6C18F-0525-8343-8BEC-9D7A7E065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0" y="4795637"/>
            <a:ext cx="1687627" cy="16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网络方案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D63484-B718-D24F-8CBB-ADCB78303AC9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D0E4C3-1F4F-CA45-B6E6-A17F505D6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0" y="5147263"/>
            <a:ext cx="3931920" cy="17321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90B994-9E70-3A4D-9943-BD2012D6E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077" y="1976163"/>
            <a:ext cx="5714416" cy="244903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32EB5DA-6AF0-4749-B19B-ABD8BB083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2" y="1896241"/>
            <a:ext cx="5940598" cy="269172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7163264-DB5F-AF44-9F04-B22D471AD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516"/>
            <a:ext cx="3468516" cy="149548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0B3B352-924F-1A49-BC8F-D06D46868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5266559"/>
            <a:ext cx="4375102" cy="14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3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6EE9A6-0B28-174C-8266-A4955B741CE3}"/>
              </a:ext>
            </a:extLst>
          </p:cNvPr>
          <p:cNvGrpSpPr/>
          <p:nvPr/>
        </p:nvGrpSpPr>
        <p:grpSpPr>
          <a:xfrm>
            <a:off x="3735986" y="2644179"/>
            <a:ext cx="4668267" cy="2625900"/>
            <a:chOff x="3687024" y="1665122"/>
            <a:chExt cx="4668267" cy="26259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582" t="23277" r="21747" b="12102"/>
            <a:stretch/>
          </p:blipFill>
          <p:spPr>
            <a:xfrm>
              <a:off x="3687024" y="1665122"/>
              <a:ext cx="4668267" cy="26259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410016" y="3610467"/>
              <a:ext cx="1371968" cy="16483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dirty="0">
                  <a:solidFill>
                    <a:srgbClr val="3C3C3B"/>
                  </a:solidFill>
                  <a:cs typeface="+mn-ea"/>
                  <a:sym typeface="+mn-lt"/>
                </a:rPr>
                <a:t>感谢您的观看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2C4B669-8865-1C44-94B3-C5F5FABE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1573703"/>
            <a:ext cx="1732823" cy="1696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67F3A-4F97-3E42-A515-AB85171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4873083"/>
            <a:ext cx="1732824" cy="1696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6E796-CC47-2B4B-AEDC-4939FFDBE7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1" b="25610"/>
          <a:stretch/>
        </p:blipFill>
        <p:spPr>
          <a:xfrm>
            <a:off x="140942" y="1573702"/>
            <a:ext cx="1912829" cy="16966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82489-4122-4646-9BCB-00C808F05F04}"/>
              </a:ext>
            </a:extLst>
          </p:cNvPr>
          <p:cNvSpPr txBox="1"/>
          <p:nvPr/>
        </p:nvSpPr>
        <p:spPr>
          <a:xfrm>
            <a:off x="175155" y="945490"/>
            <a:ext cx="191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讨论群</a:t>
            </a:r>
            <a:r>
              <a:rPr kumimoji="1" lang="en-US" altLang="zh-CN" dirty="0"/>
              <a:t>/</a:t>
            </a:r>
            <a:r>
              <a:rPr kumimoji="1" lang="zh-CN" altLang="en-US" dirty="0"/>
              <a:t>答案：云原生技术课堂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0062D-2B3B-FF40-BF4C-D329D61798CE}"/>
              </a:ext>
            </a:extLst>
          </p:cNvPr>
          <p:cNvSpPr txBox="1"/>
          <p:nvPr/>
        </p:nvSpPr>
        <p:spPr>
          <a:xfrm>
            <a:off x="160644" y="3866708"/>
            <a:ext cx="182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个人微信</a:t>
            </a:r>
            <a:r>
              <a:rPr kumimoji="1" lang="en-US" altLang="zh-CN" dirty="0"/>
              <a:t>/</a:t>
            </a:r>
            <a:r>
              <a:rPr kumimoji="1" lang="zh-CN" altLang="en-US" dirty="0"/>
              <a:t>微信讨论群，请备注云原生技术课堂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81E220-A2F9-4444-9100-193C5B251F55}"/>
              </a:ext>
            </a:extLst>
          </p:cNvPr>
          <p:cNvSpPr txBox="1"/>
          <p:nvPr/>
        </p:nvSpPr>
        <p:spPr>
          <a:xfrm>
            <a:off x="10331160" y="1027522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微信公众号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9D3ED8-0C6A-1C46-A8DB-1DA9D2D4CBC8}"/>
              </a:ext>
            </a:extLst>
          </p:cNvPr>
          <p:cNvSpPr txBox="1"/>
          <p:nvPr/>
        </p:nvSpPr>
        <p:spPr>
          <a:xfrm>
            <a:off x="10331160" y="4328373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腾讯课堂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26F71B-70D9-6942-9FB5-879A3EDF353F}"/>
              </a:ext>
            </a:extLst>
          </p:cNvPr>
          <p:cNvSpPr txBox="1"/>
          <p:nvPr/>
        </p:nvSpPr>
        <p:spPr>
          <a:xfrm>
            <a:off x="5403423" y="1027522"/>
            <a:ext cx="1371968" cy="16483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3C3C3B"/>
                </a:solidFill>
                <a:cs typeface="+mn-ea"/>
                <a:sym typeface="+mn-lt"/>
              </a:rPr>
              <a:t>云原生技术课堂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15A9A1-D3EA-9C44-B56B-1FC14E1AC893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64CD3E7-6875-4B4A-B5FC-D326445F12BC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22" name="任意多边形 1">
                <a:extLst>
                  <a:ext uri="{FF2B5EF4-FFF2-40B4-BE49-F238E27FC236}">
                    <a16:creationId xmlns:a16="http://schemas.microsoft.com/office/drawing/2014/main" id="{F3C181EA-1184-0544-9725-BAFEBE2E5B4E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">
                <a:extLst>
                  <a:ext uri="{FF2B5EF4-FFF2-40B4-BE49-F238E27FC236}">
                    <a16:creationId xmlns:a16="http://schemas.microsoft.com/office/drawing/2014/main" id="{CA39EBF2-34F3-6248-899C-725438E8DCE9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3">
                <a:extLst>
                  <a:ext uri="{FF2B5EF4-FFF2-40B4-BE49-F238E27FC236}">
                    <a16:creationId xmlns:a16="http://schemas.microsoft.com/office/drawing/2014/main" id="{83B9B408-1460-1E42-893D-A6CE4A2CE25D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EF5E8AAD-68AE-FD4A-B768-E6D244BC7A44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037A40B-CB4E-3045-A578-52F53AE81CB0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13BDB1-3615-CB40-908E-F395963E8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6" name="Freeform 9">
            <a:extLst>
              <a:ext uri="{FF2B5EF4-FFF2-40B4-BE49-F238E27FC236}">
                <a16:creationId xmlns:a16="http://schemas.microsoft.com/office/drawing/2014/main" id="{62703A74-17F6-B441-A563-669D655AAFF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6C18F-0525-8343-8BEC-9D7A7E065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0" y="4795637"/>
            <a:ext cx="1687627" cy="169662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5A248B5-2DD6-BC42-803F-CD06710814C8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1552800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课程目标</a:t>
            </a:r>
          </a:p>
        </p:txBody>
      </p:sp>
      <p:grpSp>
        <p:nvGrpSpPr>
          <p:cNvPr id="15" name="Group 74">
            <a:extLst>
              <a:ext uri="{FF2B5EF4-FFF2-40B4-BE49-F238E27FC236}">
                <a16:creationId xmlns:a16="http://schemas.microsoft.com/office/drawing/2014/main" id="{11184B6C-5E14-EB46-8300-9C44DA8C74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60178" y="2413807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16" name="Freeform 75">
              <a:extLst>
                <a:ext uri="{FF2B5EF4-FFF2-40B4-BE49-F238E27FC236}">
                  <a16:creationId xmlns:a16="http://schemas.microsoft.com/office/drawing/2014/main" id="{E00172CC-2F68-FB47-A68D-6CCD8133D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Freeform 76">
              <a:extLst>
                <a:ext uri="{FF2B5EF4-FFF2-40B4-BE49-F238E27FC236}">
                  <a16:creationId xmlns:a16="http://schemas.microsoft.com/office/drawing/2014/main" id="{70AA97F2-27B2-EF48-8777-B70C3EBEC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A4152BCB-805B-6A43-A62C-0BC5DD7F63CA}"/>
              </a:ext>
            </a:extLst>
          </p:cNvPr>
          <p:cNvSpPr/>
          <p:nvPr/>
        </p:nvSpPr>
        <p:spPr>
          <a:xfrm>
            <a:off x="4473247" y="4535488"/>
            <a:ext cx="3330386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使用</a:t>
            </a:r>
            <a:r>
              <a:rPr lang="en-US" altLang="zh-CN" b="1" dirty="0" err="1">
                <a:solidFill>
                  <a:srgbClr val="3C3C3B"/>
                </a:solidFill>
                <a:cs typeface="+mn-ea"/>
                <a:sym typeface="+mn-lt"/>
              </a:rPr>
              <a:t>kubeadm</a:t>
            </a: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安装和配置集群</a:t>
            </a:r>
          </a:p>
        </p:txBody>
      </p:sp>
      <p:grpSp>
        <p:nvGrpSpPr>
          <p:cNvPr id="27" name="Group 74">
            <a:extLst>
              <a:ext uri="{FF2B5EF4-FFF2-40B4-BE49-F238E27FC236}">
                <a16:creationId xmlns:a16="http://schemas.microsoft.com/office/drawing/2014/main" id="{303E3044-0014-7A4D-8F19-35CD36CEF0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87510" y="2481080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CB0A0201-3711-DD4C-9FC2-1797CCD3D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75786F4-8334-204C-AFEE-7DD314D96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Group 74">
            <a:extLst>
              <a:ext uri="{FF2B5EF4-FFF2-40B4-BE49-F238E27FC236}">
                <a16:creationId xmlns:a16="http://schemas.microsoft.com/office/drawing/2014/main" id="{D40FC14A-91FA-2844-8BA0-342F1C5164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84856" y="2544087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32" name="Freeform 75">
              <a:extLst>
                <a:ext uri="{FF2B5EF4-FFF2-40B4-BE49-F238E27FC236}">
                  <a16:creationId xmlns:a16="http://schemas.microsoft.com/office/drawing/2014/main" id="{5A987537-FA26-2141-A4C3-599037180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76">
              <a:extLst>
                <a:ext uri="{FF2B5EF4-FFF2-40B4-BE49-F238E27FC236}">
                  <a16:creationId xmlns:a16="http://schemas.microsoft.com/office/drawing/2014/main" id="{B1EE5A35-F3A9-5043-A779-F0DEFC2AF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7AE5D9ED-4CD9-A048-821B-1BB247B88868}"/>
              </a:ext>
            </a:extLst>
          </p:cNvPr>
          <p:cNvSpPr/>
          <p:nvPr/>
        </p:nvSpPr>
        <p:spPr>
          <a:xfrm>
            <a:off x="756355" y="4514598"/>
            <a:ext cx="3079394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了解</a:t>
            </a:r>
            <a:r>
              <a:rPr lang="en-US" altLang="zh-CN" b="1" dirty="0" err="1">
                <a:solidFill>
                  <a:srgbClr val="3C3C3B"/>
                </a:solidFill>
                <a:cs typeface="+mn-ea"/>
                <a:sym typeface="+mn-lt"/>
              </a:rPr>
              <a:t>kubernetes</a:t>
            </a: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安装方式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2C1494-0CC2-874E-9544-BC647D71B0B3}"/>
              </a:ext>
            </a:extLst>
          </p:cNvPr>
          <p:cNvSpPr/>
          <p:nvPr/>
        </p:nvSpPr>
        <p:spPr>
          <a:xfrm>
            <a:off x="8253701" y="4514598"/>
            <a:ext cx="3079394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了解网路方案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54B5FD4-B304-7E49-BC07-AFA6138CC011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319731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常见安装方式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CC863E-14DB-4742-9A32-5688C3E8C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5" y="2562044"/>
            <a:ext cx="2481564" cy="24815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697DCB-EEBA-E343-9C16-C891D573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60" y="1859264"/>
            <a:ext cx="3239915" cy="36978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8DAFAC-1B87-C24C-82EA-B9061110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50" y="1935448"/>
            <a:ext cx="3160463" cy="14935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269320A-A1DE-ED4D-8AC1-9CCA6C8DF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867" y="4453849"/>
            <a:ext cx="4172328" cy="117951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4B6E14A-2612-6447-B7E2-4F8C920FC090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39567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第三方管理平台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E9075C-7A0C-D447-A7FD-2ECF8DDA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9" y="1920240"/>
            <a:ext cx="5272922" cy="36461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BE1652-0599-E543-827B-A7DBEE53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16" y="1609709"/>
            <a:ext cx="1928479" cy="19284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65B2BC-35F3-B749-81B8-5AF060AE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216" y="3866410"/>
            <a:ext cx="1974814" cy="197481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4B59EBD-9598-6646-9EDA-573D27C4FBBD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298710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云厂商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08574F-3E0C-5C4D-AD86-E8BDA14B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33" y="1971040"/>
            <a:ext cx="4624505" cy="26012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A5439D-3B76-164A-9CD6-CB266419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066" y="2059928"/>
            <a:ext cx="3950814" cy="172848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BF7F4E7-DF58-2D4C-8BAE-10CA3CED10F7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17305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二进制方式安装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B5DD3E-A91D-C04F-AC54-CC5A48765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1870083"/>
            <a:ext cx="9479280" cy="45101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70F7C64-39C6-7F48-AEEF-994F4788E6A0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40661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3C3C3B"/>
                </a:solidFill>
                <a:cs typeface="+mn-ea"/>
                <a:sym typeface="+mn-lt"/>
              </a:rPr>
              <a:t>kubeadm</a:t>
            </a:r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583CB9-273C-2340-8B04-0A180B9EB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48" y="1713861"/>
            <a:ext cx="8845703" cy="49896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6D63484-B718-D24F-8CBB-ADCB78303AC9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45606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下载相关工具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D63484-B718-D24F-8CBB-ADCB78303AC9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F090C3-E8EE-6344-A8D4-83399003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31" y="1759558"/>
            <a:ext cx="7514506" cy="47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0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下载相关工具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D63484-B718-D24F-8CBB-ADCB78303AC9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安装</a:t>
            </a:r>
          </a:p>
        </p:txBody>
      </p:sp>
      <p:sp>
        <p:nvSpPr>
          <p:cNvPr id="2" name="单圆角矩形 1">
            <a:extLst>
              <a:ext uri="{FF2B5EF4-FFF2-40B4-BE49-F238E27FC236}">
                <a16:creationId xmlns:a16="http://schemas.microsoft.com/office/drawing/2014/main" id="{391C8A1D-07B8-9841-9161-122ACDC99943}"/>
              </a:ext>
            </a:extLst>
          </p:cNvPr>
          <p:cNvSpPr/>
          <p:nvPr/>
        </p:nvSpPr>
        <p:spPr>
          <a:xfrm>
            <a:off x="1113909" y="3118335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jumpserver</a:t>
            </a:r>
            <a:r>
              <a:rPr kumimoji="1" lang="en-US" altLang="zh-CN" dirty="0"/>
              <a:t>-public</a:t>
            </a:r>
            <a:endParaRPr kumimoji="1" lang="zh-CN" altLang="en-US" dirty="0"/>
          </a:p>
        </p:txBody>
      </p:sp>
      <p:sp>
        <p:nvSpPr>
          <p:cNvPr id="15" name="单圆角矩形 14">
            <a:extLst>
              <a:ext uri="{FF2B5EF4-FFF2-40B4-BE49-F238E27FC236}">
                <a16:creationId xmlns:a16="http://schemas.microsoft.com/office/drawing/2014/main" id="{7E47EFDD-CF49-C547-9C3D-8AF2F52DA991}"/>
              </a:ext>
            </a:extLst>
          </p:cNvPr>
          <p:cNvSpPr/>
          <p:nvPr/>
        </p:nvSpPr>
        <p:spPr>
          <a:xfrm>
            <a:off x="4539568" y="311833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master-private</a:t>
            </a:r>
            <a:endParaRPr kumimoji="1" lang="zh-CN" altLang="en-US" dirty="0"/>
          </a:p>
        </p:txBody>
      </p:sp>
      <p:sp>
        <p:nvSpPr>
          <p:cNvPr id="17" name="单圆角矩形 16">
            <a:extLst>
              <a:ext uri="{FF2B5EF4-FFF2-40B4-BE49-F238E27FC236}">
                <a16:creationId xmlns:a16="http://schemas.microsoft.com/office/drawing/2014/main" id="{727C7851-1409-2847-8771-84C42CA61F13}"/>
              </a:ext>
            </a:extLst>
          </p:cNvPr>
          <p:cNvSpPr/>
          <p:nvPr/>
        </p:nvSpPr>
        <p:spPr>
          <a:xfrm>
            <a:off x="7730740" y="1658813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sp>
        <p:nvSpPr>
          <p:cNvPr id="18" name="单圆角矩形 17">
            <a:extLst>
              <a:ext uri="{FF2B5EF4-FFF2-40B4-BE49-F238E27FC236}">
                <a16:creationId xmlns:a16="http://schemas.microsoft.com/office/drawing/2014/main" id="{91FC56C3-6E90-794E-9B47-BF02CFB00272}"/>
              </a:ext>
            </a:extLst>
          </p:cNvPr>
          <p:cNvSpPr/>
          <p:nvPr/>
        </p:nvSpPr>
        <p:spPr>
          <a:xfrm>
            <a:off x="7921370" y="422030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1E03A64B-D5E4-8748-9320-5671C254F25B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6200" y="3848096"/>
            <a:ext cx="10377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034757F-5882-C646-A795-7A7B8307D97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62263" y="3848097"/>
            <a:ext cx="454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单圆角矩形 21">
            <a:extLst>
              <a:ext uri="{FF2B5EF4-FFF2-40B4-BE49-F238E27FC236}">
                <a16:creationId xmlns:a16="http://schemas.microsoft.com/office/drawing/2014/main" id="{932CC189-A89E-F949-AD0C-4B1EEC48B0AF}"/>
              </a:ext>
            </a:extLst>
          </p:cNvPr>
          <p:cNvSpPr/>
          <p:nvPr/>
        </p:nvSpPr>
        <p:spPr>
          <a:xfrm>
            <a:off x="4691968" y="327073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master-private</a:t>
            </a:r>
            <a:endParaRPr kumimoji="1" lang="zh-CN" altLang="en-US" dirty="0"/>
          </a:p>
        </p:txBody>
      </p:sp>
      <p:sp>
        <p:nvSpPr>
          <p:cNvPr id="23" name="单圆角矩形 22">
            <a:extLst>
              <a:ext uri="{FF2B5EF4-FFF2-40B4-BE49-F238E27FC236}">
                <a16:creationId xmlns:a16="http://schemas.microsoft.com/office/drawing/2014/main" id="{3F435426-9FB4-3E48-B54F-3DA588BC0680}"/>
              </a:ext>
            </a:extLst>
          </p:cNvPr>
          <p:cNvSpPr/>
          <p:nvPr/>
        </p:nvSpPr>
        <p:spPr>
          <a:xfrm>
            <a:off x="7883140" y="1811213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sp>
        <p:nvSpPr>
          <p:cNvPr id="24" name="单圆角矩形 23">
            <a:extLst>
              <a:ext uri="{FF2B5EF4-FFF2-40B4-BE49-F238E27FC236}">
                <a16:creationId xmlns:a16="http://schemas.microsoft.com/office/drawing/2014/main" id="{CCEE3B98-2806-C84A-82EC-F62C7DA35B31}"/>
              </a:ext>
            </a:extLst>
          </p:cNvPr>
          <p:cNvSpPr/>
          <p:nvPr/>
        </p:nvSpPr>
        <p:spPr>
          <a:xfrm>
            <a:off x="8073770" y="437270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sp>
        <p:nvSpPr>
          <p:cNvPr id="25" name="单圆角矩形 24">
            <a:extLst>
              <a:ext uri="{FF2B5EF4-FFF2-40B4-BE49-F238E27FC236}">
                <a16:creationId xmlns:a16="http://schemas.microsoft.com/office/drawing/2014/main" id="{759F644E-F630-CD42-9324-6D2021E2DFAA}"/>
              </a:ext>
            </a:extLst>
          </p:cNvPr>
          <p:cNvSpPr/>
          <p:nvPr/>
        </p:nvSpPr>
        <p:spPr>
          <a:xfrm>
            <a:off x="4844368" y="342313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master-private</a:t>
            </a:r>
            <a:endParaRPr kumimoji="1" lang="zh-CN" altLang="en-US" dirty="0"/>
          </a:p>
        </p:txBody>
      </p:sp>
      <p:sp>
        <p:nvSpPr>
          <p:cNvPr id="26" name="单圆角矩形 25">
            <a:extLst>
              <a:ext uri="{FF2B5EF4-FFF2-40B4-BE49-F238E27FC236}">
                <a16:creationId xmlns:a16="http://schemas.microsoft.com/office/drawing/2014/main" id="{8B63C0AE-B64F-0246-BBC8-8721A1435E7F}"/>
              </a:ext>
            </a:extLst>
          </p:cNvPr>
          <p:cNvSpPr/>
          <p:nvPr/>
        </p:nvSpPr>
        <p:spPr>
          <a:xfrm>
            <a:off x="8035540" y="1963613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sp>
        <p:nvSpPr>
          <p:cNvPr id="27" name="单圆角矩形 26">
            <a:extLst>
              <a:ext uri="{FF2B5EF4-FFF2-40B4-BE49-F238E27FC236}">
                <a16:creationId xmlns:a16="http://schemas.microsoft.com/office/drawing/2014/main" id="{217A5129-A262-BD4E-9D9C-2B235F1CDD1D}"/>
              </a:ext>
            </a:extLst>
          </p:cNvPr>
          <p:cNvSpPr/>
          <p:nvPr/>
        </p:nvSpPr>
        <p:spPr>
          <a:xfrm>
            <a:off x="8226170" y="452510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sp>
        <p:nvSpPr>
          <p:cNvPr id="28" name="单圆角矩形 27">
            <a:extLst>
              <a:ext uri="{FF2B5EF4-FFF2-40B4-BE49-F238E27FC236}">
                <a16:creationId xmlns:a16="http://schemas.microsoft.com/office/drawing/2014/main" id="{851DCC8F-EE9F-0A46-A1DF-3B317132E34D}"/>
              </a:ext>
            </a:extLst>
          </p:cNvPr>
          <p:cNvSpPr/>
          <p:nvPr/>
        </p:nvSpPr>
        <p:spPr>
          <a:xfrm>
            <a:off x="4996768" y="357553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master-private</a:t>
            </a:r>
            <a:endParaRPr kumimoji="1" lang="zh-CN" altLang="en-US" dirty="0"/>
          </a:p>
        </p:txBody>
      </p:sp>
      <p:sp>
        <p:nvSpPr>
          <p:cNvPr id="29" name="单圆角矩形 28">
            <a:extLst>
              <a:ext uri="{FF2B5EF4-FFF2-40B4-BE49-F238E27FC236}">
                <a16:creationId xmlns:a16="http://schemas.microsoft.com/office/drawing/2014/main" id="{E454F290-00C3-6E49-AA75-FD6522499B6F}"/>
              </a:ext>
            </a:extLst>
          </p:cNvPr>
          <p:cNvSpPr/>
          <p:nvPr/>
        </p:nvSpPr>
        <p:spPr>
          <a:xfrm>
            <a:off x="8187940" y="2116013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sp>
        <p:nvSpPr>
          <p:cNvPr id="30" name="单圆角矩形 29">
            <a:extLst>
              <a:ext uri="{FF2B5EF4-FFF2-40B4-BE49-F238E27FC236}">
                <a16:creationId xmlns:a16="http://schemas.microsoft.com/office/drawing/2014/main" id="{E83C6D85-AA6A-F548-89CA-5F2ACC2ED39C}"/>
              </a:ext>
            </a:extLst>
          </p:cNvPr>
          <p:cNvSpPr/>
          <p:nvPr/>
        </p:nvSpPr>
        <p:spPr>
          <a:xfrm>
            <a:off x="8378570" y="467750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sp>
        <p:nvSpPr>
          <p:cNvPr id="32" name="单圆角矩形 31">
            <a:extLst>
              <a:ext uri="{FF2B5EF4-FFF2-40B4-BE49-F238E27FC236}">
                <a16:creationId xmlns:a16="http://schemas.microsoft.com/office/drawing/2014/main" id="{183C4176-B803-004C-A388-1148DC8EF0CE}"/>
              </a:ext>
            </a:extLst>
          </p:cNvPr>
          <p:cNvSpPr/>
          <p:nvPr/>
        </p:nvSpPr>
        <p:spPr>
          <a:xfrm>
            <a:off x="5149168" y="372793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master-private</a:t>
            </a:r>
            <a:endParaRPr kumimoji="1" lang="zh-CN" altLang="en-US" dirty="0"/>
          </a:p>
        </p:txBody>
      </p:sp>
      <p:sp>
        <p:nvSpPr>
          <p:cNvPr id="33" name="单圆角矩形 32">
            <a:extLst>
              <a:ext uri="{FF2B5EF4-FFF2-40B4-BE49-F238E27FC236}">
                <a16:creationId xmlns:a16="http://schemas.microsoft.com/office/drawing/2014/main" id="{ABDC959A-F87E-5547-B2A4-FACCA898862E}"/>
              </a:ext>
            </a:extLst>
          </p:cNvPr>
          <p:cNvSpPr/>
          <p:nvPr/>
        </p:nvSpPr>
        <p:spPr>
          <a:xfrm>
            <a:off x="8340340" y="2268413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sp>
        <p:nvSpPr>
          <p:cNvPr id="34" name="单圆角矩形 33">
            <a:extLst>
              <a:ext uri="{FF2B5EF4-FFF2-40B4-BE49-F238E27FC236}">
                <a16:creationId xmlns:a16="http://schemas.microsoft.com/office/drawing/2014/main" id="{5F587B74-A361-7246-8517-091C1BB0F0E6}"/>
              </a:ext>
            </a:extLst>
          </p:cNvPr>
          <p:cNvSpPr/>
          <p:nvPr/>
        </p:nvSpPr>
        <p:spPr>
          <a:xfrm>
            <a:off x="8530970" y="4829906"/>
            <a:ext cx="2948354" cy="145952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node-private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BD6E38E-13F7-094E-9747-B13BC24C29E8}"/>
              </a:ext>
            </a:extLst>
          </p:cNvPr>
          <p:cNvSpPr txBox="1"/>
          <p:nvPr/>
        </p:nvSpPr>
        <p:spPr>
          <a:xfrm>
            <a:off x="1579424" y="10993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10.0.0.0/16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B7CFB3B-D70C-9144-B72C-5AE454E88620}"/>
              </a:ext>
            </a:extLst>
          </p:cNvPr>
          <p:cNvSpPr txBox="1"/>
          <p:nvPr/>
        </p:nvSpPr>
        <p:spPr>
          <a:xfrm>
            <a:off x="756355" y="59579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10.0.0.0/24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0D5BECD-CA83-134A-A964-43571715BBCF}"/>
              </a:ext>
            </a:extLst>
          </p:cNvPr>
          <p:cNvSpPr txBox="1"/>
          <p:nvPr/>
        </p:nvSpPr>
        <p:spPr>
          <a:xfrm>
            <a:off x="6582542" y="61546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10.0.1.0/24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1752E84-3D89-A84D-B9FA-86CBA67CD190}"/>
              </a:ext>
            </a:extLst>
          </p:cNvPr>
          <p:cNvSpPr txBox="1"/>
          <p:nvPr/>
        </p:nvSpPr>
        <p:spPr>
          <a:xfrm>
            <a:off x="5426586" y="264053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10.0.1.254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C777389-A891-3A4E-8D8A-6D8D6F5E9A13}"/>
              </a:ext>
            </a:extLst>
          </p:cNvPr>
          <p:cNvSpPr txBox="1"/>
          <p:nvPr/>
        </p:nvSpPr>
        <p:spPr>
          <a:xfrm>
            <a:off x="10715460" y="153318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10.0.1.15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6B578ED-10CB-D244-B247-D892B3EB8CD2}"/>
              </a:ext>
            </a:extLst>
          </p:cNvPr>
          <p:cNvSpPr txBox="1"/>
          <p:nvPr/>
        </p:nvSpPr>
        <p:spPr>
          <a:xfrm>
            <a:off x="10860173" y="411184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10.0.1.29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5E11A54-0F20-EE4D-8235-0C624363257A}"/>
              </a:ext>
            </a:extLst>
          </p:cNvPr>
          <p:cNvSpPr txBox="1"/>
          <p:nvPr/>
        </p:nvSpPr>
        <p:spPr>
          <a:xfrm>
            <a:off x="3014592" y="269918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10.0.0.223</a:t>
            </a:r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72578D4-C330-3A48-906E-A985A5EEC429}"/>
              </a:ext>
            </a:extLst>
          </p:cNvPr>
          <p:cNvSpPr/>
          <p:nvPr/>
        </p:nvSpPr>
        <p:spPr>
          <a:xfrm>
            <a:off x="48236" y="2749003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52.82.56.214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2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zleytzk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1670</TotalTime>
  <Words>199</Words>
  <Application>Microsoft Macintosh PowerPoint</Application>
  <PresentationFormat>宽屏</PresentationFormat>
  <Paragraphs>72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印品黑体</vt:lpstr>
      <vt:lpstr>Arial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蓝色手绘</dc:title>
  <dc:creator>第一PPT</dc:creator>
  <cp:keywords>www.1ppt.com</cp:keywords>
  <dc:description>www.1ppt.com</dc:description>
  <cp:lastModifiedBy>Zhang Ke</cp:lastModifiedBy>
  <cp:revision>66</cp:revision>
  <dcterms:created xsi:type="dcterms:W3CDTF">2017-07-10T06:31:12Z</dcterms:created>
  <dcterms:modified xsi:type="dcterms:W3CDTF">2020-05-09T12:36:19Z</dcterms:modified>
</cp:coreProperties>
</file>